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8" r:id="rId10"/>
    <p:sldId id="266" r:id="rId11"/>
    <p:sldId id="267" r:id="rId12"/>
    <p:sldId id="279" r:id="rId13"/>
    <p:sldId id="278" r:id="rId14"/>
    <p:sldId id="269" r:id="rId15"/>
    <p:sldId id="271" r:id="rId16"/>
    <p:sldId id="270" r:id="rId17"/>
    <p:sldId id="272" r:id="rId18"/>
    <p:sldId id="274" r:id="rId19"/>
    <p:sldId id="273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652C0-5930-4E8C-ADCE-5F07D6DB7DEA}" type="datetimeFigureOut">
              <a:rPr lang="es-AR" smtClean="0"/>
              <a:pPr/>
              <a:t>02/05/2017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1C018-7CFF-4336-891E-8A2C93614BD8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134672" cy="2691731"/>
          </a:xfrm>
        </p:spPr>
        <p:txBody>
          <a:bodyPr>
            <a:normAutofit fontScale="90000"/>
          </a:bodyPr>
          <a:lstStyle/>
          <a:p>
            <a:r>
              <a:rPr lang="es-ES" b="1" dirty="0"/>
              <a:t>LLANURA PAMPEANA BONAERENSE. </a:t>
            </a:r>
            <a:r>
              <a:rPr lang="es-AR" dirty="0"/>
              <a:t/>
            </a:r>
            <a:br>
              <a:rPr lang="es-AR" dirty="0"/>
            </a:br>
            <a:r>
              <a:rPr lang="es-ES" b="1" dirty="0"/>
              <a:t>De los </a:t>
            </a:r>
            <a:r>
              <a:rPr lang="es-ES" b="1" dirty="0" smtClean="0"/>
              <a:t>espacios indígenas </a:t>
            </a:r>
            <a:r>
              <a:rPr lang="es-ES" b="1" dirty="0"/>
              <a:t>a los espacios actuales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pic>
        <p:nvPicPr>
          <p:cNvPr id="1026" name="Picture 2" descr="fghgf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996952"/>
            <a:ext cx="4832885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4067944" y="4221088"/>
            <a:ext cx="1800200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A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Llanura pampeana bonaerense</a:t>
            </a:r>
            <a:endParaRPr kumimoji="0" lang="es-A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000" dirty="0" smtClean="0">
                <a:latin typeface="Arial" pitchFamily="34" charset="0"/>
                <a:cs typeface="Arial" pitchFamily="34" charset="0"/>
              </a:rPr>
              <a:t>Campaña al “desierto”: avance criollo sobre pueblos indígenas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Users\Florencia\Desktop\Imágenes\Nueva imagen (1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96753"/>
            <a:ext cx="6768752" cy="4897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000" dirty="0" smtClean="0">
                <a:latin typeface="Arial" pitchFamily="34" charset="0"/>
                <a:cs typeface="Arial" pitchFamily="34" charset="0"/>
              </a:rPr>
              <a:t>Campaña al “desierto” en 1879: los indígenas son </a:t>
            </a:r>
            <a:br>
              <a:rPr lang="es-AR" sz="2000" dirty="0" smtClean="0">
                <a:latin typeface="Arial" pitchFamily="34" charset="0"/>
                <a:cs typeface="Arial" pitchFamily="34" charset="0"/>
              </a:rPr>
            </a:br>
            <a:r>
              <a:rPr lang="es-AR" sz="2000" dirty="0" smtClean="0">
                <a:latin typeface="Arial" pitchFamily="34" charset="0"/>
                <a:cs typeface="Arial" pitchFamily="34" charset="0"/>
              </a:rPr>
              <a:t>expulsados de sus tierras</a:t>
            </a:r>
            <a:endParaRPr lang="es-AR" sz="2000" dirty="0"/>
          </a:p>
        </p:txBody>
      </p:sp>
      <p:pic>
        <p:nvPicPr>
          <p:cNvPr id="2050" name="Picture 2" descr="C:\Users\Florencia\Desktop\Imágenes\Nueva imagen (2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388" y="1412776"/>
            <a:ext cx="755593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098" name="Picture 2" descr="C:\Users\USUARIO\Desktop\PAMPA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44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620688"/>
            <a:ext cx="8507288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sz="2200" dirty="0" smtClean="0">
                <a:latin typeface="Arial" pitchFamily="34" charset="0"/>
                <a:cs typeface="Arial" pitchFamily="34" charset="0"/>
              </a:rPr>
              <a:t>Fortines en la frontera con </a:t>
            </a:r>
          </a:p>
          <a:p>
            <a:pPr marL="0" indent="0" algn="ctr">
              <a:buNone/>
            </a:pPr>
            <a:r>
              <a:rPr lang="es-AR" sz="2200" dirty="0" smtClean="0">
                <a:latin typeface="Arial" pitchFamily="34" charset="0"/>
                <a:cs typeface="Arial" pitchFamily="34" charset="0"/>
              </a:rPr>
              <a:t>los pueblos originarios: El </a:t>
            </a:r>
            <a:r>
              <a:rPr lang="es-AR" sz="2200" dirty="0">
                <a:latin typeface="Arial" pitchFamily="34" charset="0"/>
                <a:cs typeface="Arial" pitchFamily="34" charset="0"/>
              </a:rPr>
              <a:t>H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inojo </a:t>
            </a:r>
            <a:r>
              <a:rPr lang="es-AR" sz="1800" dirty="0" smtClean="0">
                <a:latin typeface="Arial" pitchFamily="34" charset="0"/>
                <a:cs typeface="Arial" pitchFamily="34" charset="0"/>
              </a:rPr>
              <a:t>(Venado Tuerto, Santa Fe)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Bahía 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Blanca </a:t>
            </a:r>
            <a:r>
              <a:rPr lang="es-AR" sz="1800" dirty="0" smtClean="0">
                <a:latin typeface="Arial" pitchFamily="34" charset="0"/>
                <a:cs typeface="Arial" pitchFamily="34" charset="0"/>
              </a:rPr>
              <a:t>(Bs. As.)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AR" sz="2200" dirty="0" err="1" smtClean="0">
                <a:latin typeface="Arial" pitchFamily="34" charset="0"/>
                <a:cs typeface="Arial" pitchFamily="34" charset="0"/>
              </a:rPr>
              <a:t>Yunká</a:t>
            </a:r>
            <a:r>
              <a:rPr lang="es-A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AR" sz="1800" dirty="0" smtClean="0">
                <a:latin typeface="Arial" pitchFamily="34" charset="0"/>
                <a:cs typeface="Arial" pitchFamily="34" charset="0"/>
              </a:rPr>
              <a:t>(Formosa)</a:t>
            </a:r>
          </a:p>
          <a:p>
            <a:pPr marL="0" indent="0" algn="ctr">
              <a:buNone/>
            </a:pPr>
            <a:endParaRPr lang="es-AR" sz="2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UARIO\Desktop\fortin de la campaña al deseirto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" y="1840632"/>
            <a:ext cx="4324726" cy="21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UARIO\Desktop\fortin El hinojo (1)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355977" cy="233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UARIO\Desktop\fortin en bahía Blanca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52898"/>
            <a:ext cx="3816424" cy="2427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UARIO\Desktop\fortín Yunká Formosa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3837"/>
            <a:ext cx="4355976" cy="255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63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2000" dirty="0" smtClean="0">
                <a:latin typeface="Arial" pitchFamily="34" charset="0"/>
                <a:cs typeface="Arial" pitchFamily="34" charset="0"/>
              </a:rPr>
              <a:t>La vida de los gauchos</a:t>
            </a:r>
            <a:endParaRPr lang="es-AR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Florencia\Desktop\Imágenes\Nueva imagen (3)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4248472" cy="3441720"/>
          </a:xfrm>
          <a:prstGeom prst="rect">
            <a:avLst/>
          </a:prstGeom>
          <a:noFill/>
        </p:spPr>
      </p:pic>
      <p:pic>
        <p:nvPicPr>
          <p:cNvPr id="3075" name="Picture 3" descr="C:\Users\Florencia\Desktop\Imágenes\Nueva imagen (4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1819" y="1052736"/>
            <a:ext cx="4343759" cy="3240360"/>
          </a:xfrm>
          <a:prstGeom prst="rect">
            <a:avLst/>
          </a:prstGeom>
          <a:noFill/>
        </p:spPr>
      </p:pic>
      <p:pic>
        <p:nvPicPr>
          <p:cNvPr id="2050" name="Picture 2" descr="C:\Users\USUARIO\Desktop\ranch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819" y="4319718"/>
            <a:ext cx="3744416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Fines del S XIX y principios  S XX</a:t>
            </a:r>
            <a:r>
              <a:rPr lang="es-AR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es-AR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AR" dirty="0" smtClean="0"/>
              <a:t>El modelo agroexportador tiene su centro en la llanura pampeana: ganadería, saladeros, frigoríficos, agricultura, transporte y puertos destinados a la producción y exportación de cultivos y ganado.</a:t>
            </a:r>
          </a:p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En las imágenes se observan tambos, vaquerías, saladeros, frigoríficos, la cosecha de granos en la agricultura, medios de transporte, puertos, ciudades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64421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err="1" smtClean="0"/>
              <a:t>njbbjbjbj</a:t>
            </a:r>
            <a:endParaRPr lang="es-AR" dirty="0"/>
          </a:p>
        </p:txBody>
      </p:sp>
      <p:pic>
        <p:nvPicPr>
          <p:cNvPr id="1026" name="Picture 2" descr="F:\Espacio Geográfico 1ºE Liceo 2016\Imágenes\Nueva imagen (5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3761"/>
            <a:ext cx="3816424" cy="22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Espacio Geográfico 1ºE Liceo 2016\Imágenes\Nueva imagen (6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25" y="2538638"/>
            <a:ext cx="5333334" cy="171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Espacio Geográfico 1ºE Liceo 2016\Imágenes\Nueva imagen (7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3761"/>
            <a:ext cx="4392487" cy="237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Espacio Geográfico 1ºE Liceo 2016\Imágenes\Nueva imagen (8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838" y="2657600"/>
            <a:ext cx="3266667" cy="176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Espacio Geográfico 1ºE Liceo 2016\Imágenes\Nueva imagen (9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49905"/>
            <a:ext cx="3384376" cy="247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Espacio Geográfico 1ºE Liceo 2016\Imágenes\Nueva imagen (10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70260"/>
            <a:ext cx="4608512" cy="242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6264696"/>
          </a:xfrm>
        </p:spPr>
        <p:txBody>
          <a:bodyPr/>
          <a:lstStyle/>
          <a:p>
            <a:pPr marL="0" indent="0">
              <a:buNone/>
            </a:pPr>
            <a:endParaRPr lang="es-AR" dirty="0"/>
          </a:p>
        </p:txBody>
      </p:sp>
      <p:pic>
        <p:nvPicPr>
          <p:cNvPr id="2050" name="Picture 2" descr="F:\Espacio Geográfico 1ºE Liceo 2016\Imágenes\Nueva imagen (1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400000" cy="192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Espacio Geográfico 1ºE Liceo 2016\Imágenes\Nueva imagen (1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638" y="332656"/>
            <a:ext cx="3277513" cy="19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Espacio Geográfico 1ºE Liceo 2016\Imágenes\Nueva imagen (1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230105"/>
            <a:ext cx="2735652" cy="212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Espacio Geográfico 1ºE Liceo 2016\Imágenes\Nueva imagen (14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49361"/>
            <a:ext cx="3180468" cy="21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Espacio Geográfico 1ºE Liceo 2016\Imágenes\Nueva imagen (15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802" y="2262333"/>
            <a:ext cx="3114286" cy="233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:\Espacio Geográfico 1ºE Liceo 2016\Imágenes\Nueva imagen (16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185" y="2338523"/>
            <a:ext cx="2761905" cy="218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:\Espacio Geográfico 1ºE Liceo 2016\Imágenes\Nueva imagen (17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95665"/>
            <a:ext cx="3003307" cy="19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Espacio Geográfico 1ºE Liceo 2016\Imágenes\Nueva imagen (18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95666"/>
            <a:ext cx="3161905" cy="19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55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AR" sz="3200" b="1" dirty="0" smtClean="0">
                <a:latin typeface="Arial" pitchFamily="34" charset="0"/>
                <a:cs typeface="Arial" pitchFamily="34" charset="0"/>
              </a:rPr>
            </a:br>
            <a:r>
              <a:rPr lang="es-AR" sz="3200" b="1" dirty="0" smtClean="0">
                <a:latin typeface="Arial" pitchFamily="34" charset="0"/>
                <a:cs typeface="Arial" pitchFamily="34" charset="0"/>
              </a:rPr>
              <a:t>Fines del S XX y principios  S XXI</a:t>
            </a:r>
            <a:r>
              <a:rPr lang="es-AR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es-AR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s-AR" dirty="0" smtClean="0"/>
          </a:p>
          <a:p>
            <a:pPr marL="0" indent="0" algn="ctr">
              <a:buNone/>
            </a:pPr>
            <a:r>
              <a:rPr lang="es-AR" dirty="0" smtClean="0"/>
              <a:t>El modelo agroexportador continúa aunque se ha diversificado el </a:t>
            </a:r>
            <a:r>
              <a:rPr lang="es-AR" b="1" dirty="0" smtClean="0"/>
              <a:t>espacio geográfico de la llanura pampeana</a:t>
            </a:r>
            <a:r>
              <a:rPr lang="es-AR" dirty="0" smtClean="0"/>
              <a:t>,</a:t>
            </a:r>
            <a:r>
              <a:rPr lang="es-AR" b="1" dirty="0" smtClean="0"/>
              <a:t> </a:t>
            </a:r>
            <a:r>
              <a:rPr lang="es-AR" dirty="0" smtClean="0"/>
              <a:t>desarrollándose sobre él múltiples actividades. </a:t>
            </a:r>
          </a:p>
          <a:p>
            <a:pPr marL="0" indent="0" algn="ctr">
              <a:buNone/>
            </a:pPr>
            <a:r>
              <a:rPr lang="es-AR" dirty="0" smtClean="0"/>
              <a:t>Las </a:t>
            </a:r>
            <a:r>
              <a:rPr lang="es-AR" b="1" dirty="0" smtClean="0"/>
              <a:t>actividades humanas </a:t>
            </a:r>
            <a:r>
              <a:rPr lang="es-AR" dirty="0" smtClean="0"/>
              <a:t>van </a:t>
            </a:r>
            <a:r>
              <a:rPr lang="es-AR" b="1" dirty="0" smtClean="0"/>
              <a:t>construyendo</a:t>
            </a:r>
            <a:r>
              <a:rPr lang="es-AR" dirty="0" smtClean="0"/>
              <a:t> el espacio a través del </a:t>
            </a:r>
            <a:r>
              <a:rPr lang="es-AR" b="1" dirty="0" smtClean="0"/>
              <a:t>tiempo</a:t>
            </a:r>
            <a:r>
              <a:rPr lang="es-AR" dirty="0" smtClean="0"/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49536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3074" name="Picture 2" descr="F:\Espacio Geográfico 1ºE Liceo 2016\Imágenes\Nueva imagen (19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2808311" cy="1914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Espacio Geográfico 1ºE Liceo 2016\Imágenes\Nueva imagen (2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459" y="404663"/>
            <a:ext cx="2696997" cy="191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Espacio Geográfico 1ºE Liceo 2016\Imágenes\Nueva imagen (2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4666"/>
            <a:ext cx="2847619" cy="191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Espacio Geográfico 1ºE Liceo 2016\Imágenes\Nueva imagen (22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2695"/>
            <a:ext cx="2800000" cy="172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Espacio Geográfico 1ºE Liceo 2016\Imágenes\Nueva imagen (23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19424"/>
            <a:ext cx="3024336" cy="1816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Espacio Geográfico 1ºE Liceo 2016\Imágenes\Nueva imagen (24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66505"/>
            <a:ext cx="2757889" cy="207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Espacio Geográfico 1ºE Liceo 2016\Imágenes\Nueva imagen (25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36289"/>
            <a:ext cx="3047771" cy="203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0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132856"/>
            <a:ext cx="4824536" cy="36148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780427"/>
            <a:ext cx="914400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Siglo XVI. </a:t>
            </a:r>
            <a:r>
              <a:rPr kumimoji="0" lang="es-ES" sz="2800" b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Los cazadores</a:t>
            </a:r>
            <a:r>
              <a:rPr kumimoji="0" lang="es-ES" sz="2800" b="0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2800" b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pescadores</a:t>
            </a:r>
            <a:r>
              <a:rPr kumimoji="0" lang="es-ES" sz="2800" b="0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2800" b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recolectores de la llanura bonaerense</a:t>
            </a:r>
            <a:r>
              <a:rPr kumimoji="0" lang="es-ES" sz="2800" b="0" strike="noStrike" cap="none" normalizeH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2800" b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 su encuentro con los españoles. </a:t>
            </a:r>
            <a:endParaRPr kumimoji="0" lang="es-ES" sz="2800" b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548680"/>
            <a:ext cx="8424936" cy="6048672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4098" name="Picture 2" descr="F:\Espacio Geográfico 1ºE Liceo 2016\Imágenes\Nueva imagen (26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0" y="548680"/>
            <a:ext cx="2828572" cy="211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Espacio Geográfico 1ºE Liceo 2016\Imágenes\Nueva imagen (27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857" y="548680"/>
            <a:ext cx="5661607" cy="253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Espacio Geográfico 1ºE Liceo 2016\Imágenes\Nueva imagen (28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42" y="2662966"/>
            <a:ext cx="2828572" cy="201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Espacio Geográfico 1ºE Liceo 2016\Imágenes\Nueva imagen (2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037" y="2682014"/>
            <a:ext cx="2676191" cy="2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Espacio Geográfico 1ºE Liceo 2016\Imágenes\Nueva imagen (30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228" y="3079819"/>
            <a:ext cx="2952236" cy="16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F:\Espacio Geográfico 1ºE Liceo 2016\Imágenes\Nueva imagen (31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42" y="4682014"/>
            <a:ext cx="5178962" cy="191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F:\Espacio Geográfico 1ºE Liceo 2016\Imágenes\Nueva imagen (3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36962"/>
            <a:ext cx="3240360" cy="186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8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6120680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5122" name="Picture 2" descr="F:\Espacio Geográfico 1ºE Liceo 2016\Imágenes\Nueva imagen (3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39" y="908720"/>
            <a:ext cx="3335532" cy="258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Espacio Geográfico 1ºE Liceo 2016\Imágenes\Nueva imagen (34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259" y="476674"/>
            <a:ext cx="2476918" cy="202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Espacio Geográfico 1ºE Liceo 2016\Imágenes\Nueva imagen (35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764704"/>
            <a:ext cx="23302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Espacio Geográfico 1ºE Liceo 2016\Imágenes\Nueva imagen (36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66" y="4636912"/>
            <a:ext cx="3668228" cy="199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Espacio Geográfico 1ºE Liceo 2016\Imágenes\Nueva imagen (37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495" y="2636912"/>
            <a:ext cx="2847619" cy="20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Espacio Geográfico 1ºE Liceo 2016\Imágenes\Nueva imagen (38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36912"/>
            <a:ext cx="2752381" cy="201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5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7606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s-ES" dirty="0" smtClean="0"/>
          </a:p>
          <a:p>
            <a:pPr algn="just">
              <a:buNone/>
            </a:pPr>
            <a:r>
              <a:rPr lang="es-ES" b="1" dirty="0" smtClean="0"/>
              <a:t>	</a:t>
            </a:r>
            <a:r>
              <a:rPr lang="es-ES" b="1" dirty="0" err="1" smtClean="0"/>
              <a:t>GEOGRAFíA</a:t>
            </a:r>
            <a:r>
              <a:rPr lang="es-ES" dirty="0" smtClean="0"/>
              <a:t>: </a:t>
            </a:r>
          </a:p>
          <a:p>
            <a:pPr algn="just">
              <a:buNone/>
            </a:pPr>
            <a:r>
              <a:rPr lang="es-ES" dirty="0"/>
              <a:t>	</a:t>
            </a:r>
            <a:r>
              <a:rPr lang="es-ES" b="1" dirty="0" smtClean="0"/>
              <a:t>Ciencia social</a:t>
            </a:r>
            <a:r>
              <a:rPr lang="es-ES" dirty="0" smtClean="0"/>
              <a:t> que estudia el </a:t>
            </a:r>
            <a:r>
              <a:rPr lang="es-ES" b="1" dirty="0" smtClean="0"/>
              <a:t>espacio geográfico</a:t>
            </a:r>
            <a:r>
              <a:rPr lang="es-ES" dirty="0" smtClean="0"/>
              <a:t>, es decir, la </a:t>
            </a:r>
            <a:r>
              <a:rPr lang="es-ES" b="1" dirty="0" smtClean="0"/>
              <a:t>porción de superficie terrestre</a:t>
            </a:r>
            <a:r>
              <a:rPr lang="es-ES" dirty="0" smtClean="0"/>
              <a:t> a la que la </a:t>
            </a:r>
            <a:r>
              <a:rPr lang="es-ES" b="1" dirty="0" smtClean="0"/>
              <a:t>sociedad</a:t>
            </a:r>
            <a:r>
              <a:rPr lang="es-ES" dirty="0" smtClean="0"/>
              <a:t> agrega </a:t>
            </a:r>
            <a:r>
              <a:rPr lang="es-ES" b="1" dirty="0" smtClean="0"/>
              <a:t>elementos artificiales</a:t>
            </a:r>
            <a:r>
              <a:rPr lang="es-ES" dirty="0" smtClean="0"/>
              <a:t>, construyendo y transformando los </a:t>
            </a:r>
            <a:r>
              <a:rPr lang="es-ES" b="1" dirty="0" smtClean="0"/>
              <a:t>elementos naturales </a:t>
            </a:r>
            <a:r>
              <a:rPr lang="es-ES" dirty="0" smtClean="0"/>
              <a:t>del lugar, a través del </a:t>
            </a:r>
            <a:r>
              <a:rPr lang="es-ES" b="1" dirty="0" smtClean="0"/>
              <a:t>trabajo</a:t>
            </a:r>
            <a:r>
              <a:rPr lang="es-ES" dirty="0" smtClean="0"/>
              <a:t>. </a:t>
            </a:r>
          </a:p>
          <a:p>
            <a:pPr algn="just">
              <a:buNone/>
            </a:pPr>
            <a:r>
              <a:rPr lang="es-ES" dirty="0"/>
              <a:t>	</a:t>
            </a:r>
            <a:r>
              <a:rPr lang="es-ES" dirty="0" smtClean="0"/>
              <a:t>Este espacio cambia a través del </a:t>
            </a:r>
            <a:r>
              <a:rPr lang="es-ES" b="1" dirty="0" smtClean="0"/>
              <a:t>tiempo</a:t>
            </a:r>
            <a:r>
              <a:rPr lang="es-ES" dirty="0" smtClean="0"/>
              <a:t>.</a:t>
            </a:r>
          </a:p>
          <a:p>
            <a:pPr algn="just">
              <a:buNone/>
            </a:pPr>
            <a:r>
              <a:rPr lang="es-ES" dirty="0"/>
              <a:t>	</a:t>
            </a:r>
            <a:r>
              <a:rPr lang="es-ES" dirty="0" smtClean="0"/>
              <a:t>«Lo que vemos» del espacio en un momento determinado es el </a:t>
            </a:r>
            <a:r>
              <a:rPr lang="es-ES" b="1" dirty="0" smtClean="0"/>
              <a:t>paisaje</a:t>
            </a:r>
            <a:r>
              <a:rPr lang="es-E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12776"/>
            <a:ext cx="5040560" cy="470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Los pampas se localizaban en el centro este de la actual Argentina y los querandíes en la costa noreste de la actual provincia de Buenos Aires en el siglo XVI</a:t>
            </a:r>
            <a:endParaRPr kumimoji="0" lang="es-E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 </a:t>
            </a:r>
            <a:endParaRPr lang="es-AR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017962" cy="448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052736"/>
            <a:ext cx="5205885" cy="361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192685" y="5043953"/>
            <a:ext cx="42755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Asentamiento indígena de la llanura</a:t>
            </a:r>
            <a:endParaRPr kumimoji="0" lang="es-E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ctr">
              <a:buNone/>
            </a:pPr>
            <a:r>
              <a:rPr lang="es-ES" sz="2800" b="1" dirty="0" smtClean="0"/>
              <a:t>	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Siglo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XVII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actividades de los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cazadores-pescadores recolectores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la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llanura</a:t>
            </a:r>
          </a:p>
          <a:p>
            <a:pPr algn="ctr">
              <a:buNone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s-ES" sz="2800" dirty="0"/>
          </a:p>
          <a:p>
            <a:pPr algn="ctr">
              <a:buNone/>
            </a:pPr>
            <a:endParaRPr lang="es-AR" sz="2800" dirty="0"/>
          </a:p>
          <a:p>
            <a:pPr algn="ctr"/>
            <a:endParaRPr lang="es-A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655" y="1844825"/>
            <a:ext cx="568351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672408" cy="274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12776"/>
            <a:ext cx="3873077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899592" y="4331953"/>
            <a:ext cx="77768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Dibujos del holandés </a:t>
            </a:r>
            <a:r>
              <a:rPr kumimoji="0" lang="es-E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Levino</a:t>
            </a: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s-E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Hulsio</a:t>
            </a: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para el libro de Ulrico </a:t>
            </a:r>
            <a:r>
              <a:rPr kumimoji="0" lang="es-E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Schmidl</a:t>
            </a: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Avance indígena querandí sobre la recién fundada Buenos Aires en 1536.</a:t>
            </a:r>
            <a:r>
              <a:rPr kumimoji="0" lang="es-A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5661248"/>
            <a:ext cx="8363272" cy="4649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                Asentamientos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y actividades indígenas en el siglo XVII</a:t>
            </a:r>
            <a:endParaRPr lang="es-AR" sz="2000" dirty="0">
              <a:latin typeface="Arial" pitchFamily="34" charset="0"/>
              <a:cs typeface="Arial" pitchFamily="34" charset="0"/>
            </a:endParaRPr>
          </a:p>
          <a:p>
            <a:endParaRPr lang="es-AR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7474"/>
            <a:ext cx="3451473" cy="240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38164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2852936"/>
            <a:ext cx="3816424" cy="27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740116"/>
            <a:ext cx="4195863" cy="299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684252" cy="2908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6043" y="3717032"/>
            <a:ext cx="4187957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95537" y="417137"/>
            <a:ext cx="8239680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Siglo XVIII. </a:t>
            </a:r>
            <a:r>
              <a:rPr kumimoji="0" lang="es-ES" sz="2000" b="0" i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 creación del Virreinato del Río de la Plata en 1776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 capital en Buenos Aires.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/>
          </a:bodyPr>
          <a:lstStyle/>
          <a:p>
            <a:r>
              <a:rPr lang="es-AR" sz="2800" b="1" dirty="0" smtClean="0">
                <a:latin typeface="Arial" pitchFamily="34" charset="0"/>
                <a:cs typeface="Arial" pitchFamily="34" charset="0"/>
              </a:rPr>
              <a:t>S XIX</a:t>
            </a:r>
            <a:r>
              <a:rPr lang="es-AR" sz="2800" dirty="0" smtClean="0">
                <a:latin typeface="Arial" pitchFamily="34" charset="0"/>
                <a:cs typeface="Arial" pitchFamily="34" charset="0"/>
              </a:rPr>
              <a:t>: Malones y avance sobre las tierras indígenas</a:t>
            </a:r>
            <a:endParaRPr lang="es-AR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Florencia\Desktop\Imágenes\Nueva imagen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774" y="1484784"/>
            <a:ext cx="7774334" cy="4896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283</Words>
  <Application>Microsoft Office PowerPoint</Application>
  <PresentationFormat>Presentación en pantalla (4:3)</PresentationFormat>
  <Paragraphs>35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Office</vt:lpstr>
      <vt:lpstr>LLANURA PAMPEANA BONAERENSE.  De los espacios indígenas a los espacios actuales </vt:lpstr>
      <vt:lpstr>Presentación de PowerPoint</vt:lpstr>
      <vt:lpstr>Presentación de PowerPoint</vt:lpstr>
      <vt:lpstr> </vt:lpstr>
      <vt:lpstr>Presentación de PowerPoint</vt:lpstr>
      <vt:lpstr>Presentación de PowerPoint</vt:lpstr>
      <vt:lpstr>Presentación de PowerPoint</vt:lpstr>
      <vt:lpstr>Presentación de PowerPoint</vt:lpstr>
      <vt:lpstr>S XIX: Malones y avance sobre las tierras indígenas</vt:lpstr>
      <vt:lpstr>Campaña al “desierto”: avance criollo sobre pueblos indígenas</vt:lpstr>
      <vt:lpstr>Campaña al “desierto” en 1879: los indígenas son  expulsados de sus tierras</vt:lpstr>
      <vt:lpstr>Presentación de PowerPoint</vt:lpstr>
      <vt:lpstr>Presentación de PowerPoint</vt:lpstr>
      <vt:lpstr>La vida de los gauchos</vt:lpstr>
      <vt:lpstr>Fines del S XIX y principios  S XX </vt:lpstr>
      <vt:lpstr>Presentación de PowerPoint</vt:lpstr>
      <vt:lpstr>Presentación de PowerPoint</vt:lpstr>
      <vt:lpstr> Fines del S XX y principios  S XXI 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LLANURA PAMPEANA BONAERENSE.  De los asentamientos indígenas a los espacios actuales </dc:title>
  <dc:creator>Florencia</dc:creator>
  <cp:lastModifiedBy>USUARIO</cp:lastModifiedBy>
  <cp:revision>50</cp:revision>
  <dcterms:created xsi:type="dcterms:W3CDTF">2016-10-26T01:56:11Z</dcterms:created>
  <dcterms:modified xsi:type="dcterms:W3CDTF">2017-05-02T17:20:23Z</dcterms:modified>
</cp:coreProperties>
</file>